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37"/>
  </p:notesMasterIdLst>
  <p:handoutMasterIdLst>
    <p:handoutMasterId r:id="rId38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20" r:id="rId13"/>
    <p:sldId id="425" r:id="rId14"/>
    <p:sldId id="410" r:id="rId15"/>
    <p:sldId id="453" r:id="rId16"/>
    <p:sldId id="454" r:id="rId17"/>
    <p:sldId id="455" r:id="rId18"/>
    <p:sldId id="467" r:id="rId19"/>
    <p:sldId id="412" r:id="rId20"/>
    <p:sldId id="456" r:id="rId21"/>
    <p:sldId id="457" r:id="rId22"/>
    <p:sldId id="468" r:id="rId23"/>
    <p:sldId id="411" r:id="rId24"/>
    <p:sldId id="458" r:id="rId25"/>
    <p:sldId id="460" r:id="rId26"/>
    <p:sldId id="461" r:id="rId27"/>
    <p:sldId id="469" r:id="rId28"/>
    <p:sldId id="413" r:id="rId29"/>
    <p:sldId id="414" r:id="rId30"/>
    <p:sldId id="417" r:id="rId31"/>
    <p:sldId id="415" r:id="rId32"/>
    <p:sldId id="440" r:id="rId33"/>
    <p:sldId id="416" r:id="rId34"/>
    <p:sldId id="418" r:id="rId35"/>
    <p:sldId id="441" r:id="rId36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779" autoAdjust="0"/>
  </p:normalViewPr>
  <p:slideViewPr>
    <p:cSldViewPr>
      <p:cViewPr>
        <p:scale>
          <a:sx n="66" d="100"/>
          <a:sy n="66" d="100"/>
        </p:scale>
        <p:origin x="94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573200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뛰어들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경우 인식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3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어린이에게 외부스피커로 주의.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4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 휴대폰으로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524620" y="4068771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45463" y="4068770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673908" y="4066985"/>
            <a:ext cx="198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모바일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9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18" idx="1"/>
          </p:cNvCxnSpPr>
          <p:nvPr/>
        </p:nvCxnSpPr>
        <p:spPr>
          <a:xfrm>
            <a:off x="7935489" y="1532634"/>
            <a:ext cx="954141" cy="1819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7" idx="3"/>
            <a:endCxn id="19" idx="1"/>
          </p:cNvCxnSpPr>
          <p:nvPr/>
        </p:nvCxnSpPr>
        <p:spPr>
          <a:xfrm>
            <a:off x="2932905" y="3348387"/>
            <a:ext cx="105591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9" idx="3"/>
            <a:endCxn id="1028" idx="2"/>
          </p:cNvCxnSpPr>
          <p:nvPr/>
        </p:nvCxnSpPr>
        <p:spPr>
          <a:xfrm flipV="1">
            <a:off x="6903467" y="1532634"/>
            <a:ext cx="1032022" cy="18157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922884" y="297368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627413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495940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123172"/>
              </p:ext>
            </p:extLst>
          </p:nvPr>
        </p:nvGraphicFramePr>
        <p:xfrm>
          <a:off x="192245" y="252415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서버로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277204"/>
              </p:ext>
            </p:extLst>
          </p:nvPr>
        </p:nvGraphicFramePr>
        <p:xfrm>
          <a:off x="8889630" y="245521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13793"/>
              </p:ext>
            </p:extLst>
          </p:nvPr>
        </p:nvGraphicFramePr>
        <p:xfrm>
          <a:off x="3988817" y="2524157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1940608"/>
            <a:ext cx="8715375" cy="45910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621483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regSignals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regSignals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signo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시그널을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프로세스의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부모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프로세스로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전달하여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부모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프로세스에서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대한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처리를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하도록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유도한다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84802"/>
              </p:ext>
            </p:extLst>
          </p:nvPr>
        </p:nvGraphicFramePr>
        <p:xfrm>
          <a:off x="990613" y="1752601"/>
          <a:ext cx="10210799" cy="42362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26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84279"/>
            <a:ext cx="8820849" cy="5264575"/>
          </a:xfrm>
        </p:spPr>
      </p:pic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522169" y="1214210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4703239" y="4377064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5648670" y="2776864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258270" y="1711670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8439" y="4835870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5998639" y="2245070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312839" y="3310265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008039" y="3843665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71054" y="5312061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6254" y="5770867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55039" y="5697418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176557"/>
            <a:ext cx="9509125" cy="5306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81598" y="1521732"/>
            <a:ext cx="640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&lt; </a:t>
            </a:r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 </a:t>
            </a:r>
            <a:r>
              <a:rPr lang="en-US" altLang="ko-KR" b="1" dirty="0">
                <a:latin typeface="+mn-ea"/>
              </a:rPr>
              <a:t>&gt;</a:t>
            </a: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1489075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685800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도로정보 전송을 스피커가 아닌 다른 전략으로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위험사항을 통보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응용의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유용성을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높일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구글맵에</a:t>
            </a:r>
            <a:r>
              <a:rPr lang="ko-KR" altLang="en-US" dirty="0">
                <a:solidFill>
                  <a:schemeClr val="tx1"/>
                </a:solidFill>
              </a:rPr>
              <a:t> 현재위치와 위험상황을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52600" y="1339903"/>
            <a:ext cx="4038600" cy="3581400"/>
            <a:chOff x="533400" y="1219200"/>
            <a:chExt cx="6076102" cy="4724400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19200"/>
              <a:ext cx="6076102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447799"/>
              <a:ext cx="5638800" cy="2804039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045322" y="1219844"/>
            <a:ext cx="1963401" cy="3801035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524000" y="5263908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강의실 </a:t>
            </a:r>
            <a:r>
              <a:rPr lang="en-US" altLang="ko-KR" dirty="0"/>
              <a:t>PC(</a:t>
            </a:r>
            <a:r>
              <a:rPr lang="ko-KR" altLang="en-US" dirty="0" err="1"/>
              <a:t>영상처리하는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0" y="5275106"/>
            <a:ext cx="433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핸드폰</a:t>
            </a:r>
            <a:r>
              <a:rPr lang="en-US" altLang="ko-KR" dirty="0"/>
              <a:t>(</a:t>
            </a:r>
            <a:r>
              <a:rPr lang="ko-KR" altLang="en-US" dirty="0"/>
              <a:t>메시지 수신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361716"/>
              </p:ext>
            </p:extLst>
          </p:nvPr>
        </p:nvGraphicFramePr>
        <p:xfrm>
          <a:off x="1752600" y="575329"/>
          <a:ext cx="8128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업무분담</a:t>
            </a:r>
            <a:r>
              <a:rPr lang="en-US" altLang="ko-KR" b="1" dirty="0"/>
              <a:t>&gt;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2346"/>
              </p:ext>
            </p:extLst>
          </p:nvPr>
        </p:nvGraphicFramePr>
        <p:xfrm>
          <a:off x="1752610" y="2449763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44234" y="2061757"/>
            <a:ext cx="1168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일정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3676015" y="3200400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&lt;</a:t>
            </a:r>
            <a:r>
              <a:rPr lang="ko-KR" altLang="en-US" sz="2000" b="1" dirty="0">
                <a:latin typeface="+mn-ea"/>
              </a:rPr>
              <a:t>참고 문헌</a:t>
            </a:r>
            <a:r>
              <a:rPr lang="en-US" altLang="ko-KR" sz="2000" b="1" dirty="0">
                <a:latin typeface="+mn-ea"/>
              </a:rPr>
              <a:t>&gt;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>
                <a:latin typeface="맑은 고딕" charset="0"/>
                <a:ea typeface="맑은 고딕" charset="0"/>
              </a:rPr>
              <a:t>&lt;필요 기술&gt;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14822</TotalTime>
  <Words>1732</Words>
  <Application>Microsoft Office PowerPoint</Application>
  <PresentationFormat>와이드스크린</PresentationFormat>
  <Paragraphs>459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jaechun jung</cp:lastModifiedBy>
  <cp:revision>245</cp:revision>
  <dcterms:created xsi:type="dcterms:W3CDTF">2013-09-12T13:05:01Z</dcterms:created>
  <dcterms:modified xsi:type="dcterms:W3CDTF">2017-02-15T15:53:18Z</dcterms:modified>
  <cp:category>Presentations, Business Presentations, Free PowerPoint Templates</cp:category>
  <cp:contentStatus>Template</cp:contentStatus>
</cp:coreProperties>
</file>